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67" r:id="rId3"/>
    <p:sldId id="278" r:id="rId4"/>
    <p:sldId id="286" r:id="rId5"/>
    <p:sldId id="280" r:id="rId6"/>
    <p:sldId id="281" r:id="rId7"/>
    <p:sldId id="282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8AD1-77A4-6F4E-BF4E-EC063032A2F2}" type="datetimeFigureOut">
              <a:rPr lang="en-US" smtClean="0"/>
              <a:t>5/1/19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E6F33-671A-2D43-A3AE-70074B8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E6F33-671A-2D43-A3AE-70074B8AD7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9F31-B440-4C41-A83C-9BF658B66C91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D9E5-952A-6841-9299-33AFBA7FF393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6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B7D2-1C97-E443-AEB4-6CCA8F077795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8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3DF-A40A-164C-AE5B-FA062384016B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2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8C0-0C45-7D4A-908C-C76F3E58DFC9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6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0729-1E31-C642-B87E-CF40E2360C32}" type="datetime1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D34F-1C7E-AB4E-9690-FE4A22BC3F93}" type="datetime1">
              <a:rPr lang="en-US" smtClean="0"/>
              <a:t>5/1/19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8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2708-D257-0A46-92E7-226D676767BD}" type="datetime1">
              <a:rPr lang="en-US" smtClean="0"/>
              <a:t>5/1/19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F269-30DA-4F4A-8ACB-C3A4B36AFC44}" type="datetime1">
              <a:rPr lang="en-US" smtClean="0"/>
              <a:t>5/1/19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5E0E-FB5D-534D-BC2C-83EA3685D840}" type="datetime1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C59D-588B-9B4E-8FEA-401EFAC30021}" type="datetime1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4A4F0-C5D6-8048-976A-99299A6C8C62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AA7F4-9236-F244-95DA-BC0D7D6C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5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45D6186-85E0-E14F-A1E6-DEDE856D2B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57BE8B-CEED-6A44-A268-2C8A95D990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088" y="2543172"/>
            <a:ext cx="5092065" cy="942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DD255-3AE4-D645-86F7-FC5E9D54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84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ARTIFACTS OF THE FUTURE</a:t>
            </a:r>
          </a:p>
        </p:txBody>
      </p:sp>
    </p:spTree>
    <p:extLst>
      <p:ext uri="{BB962C8B-B14F-4D97-AF65-F5344CB8AC3E}">
        <p14:creationId xmlns:p14="http://schemas.microsoft.com/office/powerpoint/2010/main" val="18249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AA6E15B-5513-B14D-87D1-B13DF34FBD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D07D88-9650-EE4F-9604-0CD7C6DAF8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826" y="2958968"/>
            <a:ext cx="5076347" cy="9400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BCDAA0-A184-8D45-A6F0-9D65AAD457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259" y="2657951"/>
            <a:ext cx="2651057" cy="174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25E68A-63ED-A243-BDEC-B8F904A2D90C}"/>
              </a:ext>
            </a:extLst>
          </p:cNvPr>
          <p:cNvSpPr/>
          <p:nvPr/>
        </p:nvSpPr>
        <p:spPr>
          <a:xfrm>
            <a:off x="0" y="6229631"/>
            <a:ext cx="9144000" cy="62836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01CD3B-F55D-6C4A-A58E-618BE12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6109" y="6356351"/>
            <a:ext cx="2835221" cy="365125"/>
          </a:xfrm>
        </p:spPr>
        <p:txBody>
          <a:bodyPr/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ARTIFACTS OF THE FUTURE / </a:t>
            </a:r>
            <a:fld id="{FCAAA7F4-9236-F244-95DA-BC0D7D6C0E0F}" type="slidenum">
              <a:rPr lang="en-US" sz="1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8E079E-FC6D-0C41-9FB7-3CE5643BD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2" y="6345103"/>
            <a:ext cx="488043" cy="3763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3AB0E1-4469-7248-868C-571E2843FA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44" y="578633"/>
            <a:ext cx="8271711" cy="5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25E68A-63ED-A243-BDEC-B8F904A2D90C}"/>
              </a:ext>
            </a:extLst>
          </p:cNvPr>
          <p:cNvSpPr/>
          <p:nvPr/>
        </p:nvSpPr>
        <p:spPr>
          <a:xfrm>
            <a:off x="0" y="6229631"/>
            <a:ext cx="9144000" cy="62836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01CD3B-F55D-6C4A-A58E-618BE12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6109" y="6356351"/>
            <a:ext cx="2835221" cy="365125"/>
          </a:xfrm>
        </p:spPr>
        <p:txBody>
          <a:bodyPr/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ARTIFACTS OF THE FUTURE / </a:t>
            </a:r>
            <a:fld id="{FCAAA7F4-9236-F244-95DA-BC0D7D6C0E0F}" type="slidenum">
              <a:rPr lang="en-US" sz="1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8E079E-FC6D-0C41-9FB7-3CE5643BD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2" y="6345103"/>
            <a:ext cx="488043" cy="376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FE6C0-CB8A-ED4D-AC83-B582FCBD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124" y="522513"/>
            <a:ext cx="6491751" cy="48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25E68A-63ED-A243-BDEC-B8F904A2D90C}"/>
              </a:ext>
            </a:extLst>
          </p:cNvPr>
          <p:cNvSpPr/>
          <p:nvPr/>
        </p:nvSpPr>
        <p:spPr>
          <a:xfrm>
            <a:off x="0" y="6229631"/>
            <a:ext cx="9144000" cy="62836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01CD3B-F55D-6C4A-A58E-618BE12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6109" y="6356351"/>
            <a:ext cx="2835221" cy="365125"/>
          </a:xfrm>
        </p:spPr>
        <p:txBody>
          <a:bodyPr/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ARTIFACTS OF THE FUTURE / </a:t>
            </a:r>
            <a:fld id="{FCAAA7F4-9236-F244-95DA-BC0D7D6C0E0F}" type="slidenum">
              <a:rPr lang="en-US" sz="1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8E079E-FC6D-0C41-9FB7-3CE5643BD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2" y="6345103"/>
            <a:ext cx="488043" cy="376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3BAC80-158A-7149-9DB4-BA8E007A8B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6" y="1293709"/>
            <a:ext cx="7710407" cy="378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25E68A-63ED-A243-BDEC-B8F904A2D90C}"/>
              </a:ext>
            </a:extLst>
          </p:cNvPr>
          <p:cNvSpPr/>
          <p:nvPr/>
        </p:nvSpPr>
        <p:spPr>
          <a:xfrm>
            <a:off x="0" y="6229631"/>
            <a:ext cx="9144000" cy="62836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01CD3B-F55D-6C4A-A58E-618BE12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6109" y="6356351"/>
            <a:ext cx="2835221" cy="365125"/>
          </a:xfrm>
        </p:spPr>
        <p:txBody>
          <a:bodyPr/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ARTIFACTS OF THE FUTURE / </a:t>
            </a:r>
            <a:fld id="{FCAAA7F4-9236-F244-95DA-BC0D7D6C0E0F}" type="slidenum">
              <a:rPr lang="en-US" sz="1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8E079E-FC6D-0C41-9FB7-3CE5643BD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2" y="6345103"/>
            <a:ext cx="488043" cy="376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92196A-BAD7-4543-8CD4-9EAEBC8A07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45" y="384465"/>
            <a:ext cx="7826375" cy="52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25E68A-63ED-A243-BDEC-B8F904A2D90C}"/>
              </a:ext>
            </a:extLst>
          </p:cNvPr>
          <p:cNvSpPr/>
          <p:nvPr/>
        </p:nvSpPr>
        <p:spPr>
          <a:xfrm>
            <a:off x="0" y="6229631"/>
            <a:ext cx="9144000" cy="62836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01CD3B-F55D-6C4A-A58E-618BE12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6109" y="6356351"/>
            <a:ext cx="2835221" cy="365125"/>
          </a:xfrm>
        </p:spPr>
        <p:txBody>
          <a:bodyPr/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ARTIFACTS OF THE FUTURE / </a:t>
            </a:r>
            <a:fld id="{FCAAA7F4-9236-F244-95DA-BC0D7D6C0E0F}" type="slidenum">
              <a:rPr lang="en-US" sz="1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8E079E-FC6D-0C41-9FB7-3CE5643BD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2" y="6345103"/>
            <a:ext cx="488043" cy="376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D9FC6-ABC3-CC4A-9EEF-4FF330869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571500"/>
            <a:ext cx="6578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25E68A-63ED-A243-BDEC-B8F904A2D90C}"/>
              </a:ext>
            </a:extLst>
          </p:cNvPr>
          <p:cNvSpPr/>
          <p:nvPr/>
        </p:nvSpPr>
        <p:spPr>
          <a:xfrm>
            <a:off x="0" y="6229631"/>
            <a:ext cx="9144000" cy="62836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01CD3B-F55D-6C4A-A58E-618BE12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6109" y="6356351"/>
            <a:ext cx="2835221" cy="365125"/>
          </a:xfrm>
        </p:spPr>
        <p:txBody>
          <a:bodyPr/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ARTIFACTS OF THE FUTURE / </a:t>
            </a:r>
            <a:fld id="{FCAAA7F4-9236-F244-95DA-BC0D7D6C0E0F}" type="slidenum">
              <a:rPr lang="en-US" sz="1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8E079E-FC6D-0C41-9FB7-3CE5643BD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2" y="6345103"/>
            <a:ext cx="488043" cy="376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8C1E0-B329-4F46-9517-455AB137E3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181" y="1177158"/>
            <a:ext cx="5443538" cy="39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25E68A-63ED-A243-BDEC-B8F904A2D90C}"/>
              </a:ext>
            </a:extLst>
          </p:cNvPr>
          <p:cNvSpPr/>
          <p:nvPr/>
        </p:nvSpPr>
        <p:spPr>
          <a:xfrm>
            <a:off x="0" y="6229631"/>
            <a:ext cx="9144000" cy="62836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01CD3B-F55D-6C4A-A58E-618BE12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6109" y="6356351"/>
            <a:ext cx="2835221" cy="365125"/>
          </a:xfrm>
        </p:spPr>
        <p:txBody>
          <a:bodyPr/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ARTIFACTS OF THE FUTURE / </a:t>
            </a:r>
            <a:fld id="{FCAAA7F4-9236-F244-95DA-BC0D7D6C0E0F}" type="slidenum">
              <a:rPr lang="en-US" sz="1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8E079E-FC6D-0C41-9FB7-3CE5643BD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2" y="6345103"/>
            <a:ext cx="488043" cy="376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757907-4097-0F49-B1F2-6C70FBADFB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531" y="161927"/>
            <a:ext cx="4880937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25E68A-63ED-A243-BDEC-B8F904A2D90C}"/>
              </a:ext>
            </a:extLst>
          </p:cNvPr>
          <p:cNvSpPr/>
          <p:nvPr/>
        </p:nvSpPr>
        <p:spPr>
          <a:xfrm>
            <a:off x="0" y="6229631"/>
            <a:ext cx="9144000" cy="62836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01CD3B-F55D-6C4A-A58E-618BE12A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6109" y="6356351"/>
            <a:ext cx="2835221" cy="365125"/>
          </a:xfrm>
        </p:spPr>
        <p:txBody>
          <a:bodyPr/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ARTIFACTS OF THE FUTURE / </a:t>
            </a:r>
            <a:fld id="{FCAAA7F4-9236-F244-95DA-BC0D7D6C0E0F}" type="slidenum">
              <a:rPr lang="en-US" sz="10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8E079E-FC6D-0C41-9FB7-3CE5643BD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2" y="6345103"/>
            <a:ext cx="488043" cy="376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F383FD-4297-984D-94EB-E87814178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6" y="657224"/>
            <a:ext cx="7790689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53</Words>
  <Application>Microsoft Macintosh PowerPoint</Application>
  <PresentationFormat>On-screen Show (4:3)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ARTIFACTS OF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John Deere Historic Site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Artifacts of the Future - 2-5 | John Deere Historic Site</dc:title>
  <dc:subject>Artifacts of the Future Slideshow</dc:subject>
  <dc:creator/>
  <cp:keywords/>
  <dc:description/>
  <cp:lastModifiedBy>Dee Triggs</cp:lastModifiedBy>
  <cp:revision>25</cp:revision>
  <dcterms:created xsi:type="dcterms:W3CDTF">2019-01-10T15:35:58Z</dcterms:created>
  <dcterms:modified xsi:type="dcterms:W3CDTF">2019-05-01T21:43:39Z</dcterms:modified>
  <cp:category/>
</cp:coreProperties>
</file>